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4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78" d="100"/>
          <a:sy n="78" d="100"/>
        </p:scale>
        <p:origin x="159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75E931-7D8F-4859-9894-940A26BE4421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8CEC7D-AF09-4DF4-93A8-E17B6A7A1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205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533400"/>
            <a:ext cx="7872535" cy="457200"/>
          </a:xfrm>
          <a:solidFill>
            <a:srgbClr val="FFFF00"/>
          </a:solidFill>
        </p:spPr>
        <p:txBody>
          <a:bodyPr>
            <a:normAutofit/>
          </a:bodyPr>
          <a:lstStyle/>
          <a:p>
            <a:pPr algn="l"/>
            <a:r>
              <a:rPr lang="en-US" sz="2000" b="1" u="sng" dirty="0"/>
              <a:t>SEPTIK TANK </a:t>
            </a:r>
            <a:r>
              <a:rPr lang="en-US" sz="2000" dirty="0"/>
              <a:t>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6CB1213-6FE0-3AD1-3520-9BAC4406EA1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1" y="1406678"/>
            <a:ext cx="2819400" cy="5014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6649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3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SEPTIK TANK 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UGR, Basement, Ramp RCC Work Completed</dc:title>
  <dc:creator/>
  <cp:lastModifiedBy>PURTI GROUP</cp:lastModifiedBy>
  <cp:revision>11</cp:revision>
  <dcterms:created xsi:type="dcterms:W3CDTF">2006-08-16T00:00:00Z</dcterms:created>
  <dcterms:modified xsi:type="dcterms:W3CDTF">2026-01-07T06:18:28Z</dcterms:modified>
</cp:coreProperties>
</file>